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8163" cy="150876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52">
          <p15:clr>
            <a:srgbClr val="A4A3A4"/>
          </p15:clr>
        </p15:guide>
        <p15:guide id="2" pos="33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E3"/>
    <a:srgbClr val="FDE4D4"/>
    <a:srgbClr val="F3D2D3"/>
    <a:srgbClr val="DFD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4712"/>
  </p:normalViewPr>
  <p:slideViewPr>
    <p:cSldViewPr snapToGrid="0">
      <p:cViewPr>
        <p:scale>
          <a:sx n="95" d="100"/>
          <a:sy n="95" d="100"/>
        </p:scale>
        <p:origin x="920" y="-4440"/>
      </p:cViewPr>
      <p:guideLst>
        <p:guide orient="horz" pos="4752"/>
        <p:guide pos="33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75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3A3400D-A43E-524A-86AF-F4D2247B41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235C2A-3DFB-D749-9D97-D1B47C4FF0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4403D-4E3D-9440-8562-1280FEBAEC74}" type="datetimeFigureOut">
              <a:rPr lang="en-CA" smtClean="0"/>
              <a:t>2020-07-29</a:t>
            </a:fld>
            <a:endParaRPr lang="en-C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F711CD-D12F-2349-8AB8-2B87023119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5FA273-2D3B-5244-BA9D-9E73718DA4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BD57E-B8EF-5445-BADB-8B742BA7E52D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477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3587" y="685800"/>
            <a:ext cx="2431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7a7fff55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2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77a7fff55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, plato, reloj, señal&#10;&#10;Descripción generada automáticamente">
            <a:extLst>
              <a:ext uri="{FF2B5EF4-FFF2-40B4-BE49-F238E27FC236}">
                <a16:creationId xmlns:a16="http://schemas.microsoft.com/office/drawing/2014/main" id="{3EDBFE2E-1976-7646-B946-3F4FD1A2F8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28377" y="14316748"/>
            <a:ext cx="1377446" cy="40543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40BDFEA-E44E-DF46-B8B0-E439635CCA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3291" y="14380241"/>
            <a:ext cx="1508714" cy="254546"/>
          </a:xfrm>
          <a:prstGeom prst="rect">
            <a:avLst/>
          </a:prstGeom>
        </p:spPr>
      </p:pic>
      <p:pic>
        <p:nvPicPr>
          <p:cNvPr id="12" name="Imagen 11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7283C186-CD53-5F43-BED9-BA4A2F1127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55415" y="13947550"/>
            <a:ext cx="1903918" cy="111545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FFD4559-D78C-6248-AB79-18BFA528EA1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69151" y="99459"/>
            <a:ext cx="3536411" cy="195794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0B5A58D-048E-A14E-A565-BC971D4D074C}"/>
              </a:ext>
            </a:extLst>
          </p:cNvPr>
          <p:cNvSpPr txBox="1"/>
          <p:nvPr userDrawn="1"/>
        </p:nvSpPr>
        <p:spPr>
          <a:xfrm>
            <a:off x="2924428" y="909152"/>
            <a:ext cx="7675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CA" sz="1600" spc="20" baseline="0" dirty="0">
                <a:latin typeface="Glacial Indifference" pitchFamily="2" charset="0"/>
              </a:rPr>
              <a:t>INTERNATIONAL CONFERENCE ON SILK HERITAGE AND DIGITAL TECHNOLOGIES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4B7A8B0-4234-5C49-AA09-8D3799F18D3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703179" y="14159877"/>
            <a:ext cx="994908" cy="69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58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9" userDrawn="1">
          <p15:clr>
            <a:srgbClr val="FBAE40"/>
          </p15:clr>
        </p15:guide>
        <p15:guide id="2" pos="336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82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sldNum="0" hdr="0" ftr="0" dt="0"/>
  <p:txStyles>
    <p:titleStyle>
      <a:lvl1pPr algn="l" defTabSz="802386" rtl="0" eaLnBrk="1" latinLnBrk="0" hangingPunct="1">
        <a:lnSpc>
          <a:spcPct val="90000"/>
        </a:lnSpc>
        <a:spcBef>
          <a:spcPct val="0"/>
        </a:spcBef>
        <a:buNone/>
        <a:defRPr sz="38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97" indent="-200597" algn="l" defTabSz="802386" rtl="0" eaLnBrk="1" latinLnBrk="0" hangingPunct="1">
        <a:lnSpc>
          <a:spcPct val="90000"/>
        </a:lnSpc>
        <a:spcBef>
          <a:spcPts val="878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01790" indent="-200597" algn="l" defTabSz="802386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6" kern="1200">
          <a:solidFill>
            <a:schemeClr val="tx1"/>
          </a:solidFill>
          <a:latin typeface="+mn-lt"/>
          <a:ea typeface="+mn-ea"/>
          <a:cs typeface="+mn-cs"/>
        </a:defRPr>
      </a:lvl2pPr>
      <a:lvl3pPr marL="1002983" indent="-200597" algn="l" defTabSz="802386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404176" indent="-200597" algn="l" defTabSz="802386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4pPr>
      <a:lvl5pPr marL="1805369" indent="-200597" algn="l" defTabSz="802386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5pPr>
      <a:lvl6pPr marL="2206562" indent="-200597" algn="l" defTabSz="802386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6pPr>
      <a:lvl7pPr marL="2607755" indent="-200597" algn="l" defTabSz="802386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7pPr>
      <a:lvl8pPr marL="3008948" indent="-200597" algn="l" defTabSz="802386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8pPr>
      <a:lvl9pPr marL="3410141" indent="-200597" algn="l" defTabSz="802386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02386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1pPr>
      <a:lvl2pPr marL="401193" algn="l" defTabSz="802386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2pPr>
      <a:lvl3pPr marL="802386" algn="l" defTabSz="802386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3pPr>
      <a:lvl4pPr marL="1203579" algn="l" defTabSz="802386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algn="l" defTabSz="802386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5pPr>
      <a:lvl6pPr marL="2005965" algn="l" defTabSz="802386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6pPr>
      <a:lvl7pPr marL="2407158" algn="l" defTabSz="802386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7pPr>
      <a:lvl8pPr marL="2808351" algn="l" defTabSz="802386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8pPr>
      <a:lvl9pPr marL="3209544" algn="l" defTabSz="802386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 idx="4294967295"/>
          </p:nvPr>
        </p:nvSpPr>
        <p:spPr>
          <a:xfrm>
            <a:off x="536376" y="1839511"/>
            <a:ext cx="9698038" cy="541337"/>
          </a:xfrm>
          <a:prstGeom prst="rect">
            <a:avLst/>
          </a:prstGeom>
          <a:solidFill>
            <a:srgbClr val="FFEEE3">
              <a:alpha val="50196"/>
            </a:srgbClr>
          </a:solidFill>
        </p:spPr>
        <p:txBody>
          <a:bodyPr spcFirstLastPara="1" wrap="square" lIns="160700" tIns="160700" rIns="160700" bIns="160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latin typeface="Arial" panose="020B0604020202020204" pitchFamily="34" charset="0"/>
                <a:cs typeface="Arial" panose="020B0604020202020204" pitchFamily="34" charset="0"/>
              </a:rPr>
              <a:t>Poster TITLE (Arial / Bold / 26p)</a:t>
            </a:r>
            <a:endParaRPr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4294967295"/>
          </p:nvPr>
        </p:nvSpPr>
        <p:spPr>
          <a:xfrm>
            <a:off x="555426" y="3227583"/>
            <a:ext cx="9678988" cy="38131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spcFirstLastPara="1" wrap="square" lIns="160700" tIns="160700" rIns="160700" bIns="160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	 	 	</a:t>
            </a:r>
            <a:endParaRPr sz="11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rtl="0">
              <a:lnSpc>
                <a:spcPct val="15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text, 400 words, Arial / 14p (Please, remove all this text when you enter your abstract).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text must be justified on both sides.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text cannot exceed the limits of this box.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	 	 	</a:t>
            </a:r>
            <a:endParaRPr sz="11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REDUCE THE GRAY BOX BUT NOT INCREASE IT, AND NEVER CHANGE THE SIZE OF THE DISCONTINUOUS BOX.</a:t>
            </a:r>
            <a:endParaRPr sz="14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2800"/>
              </a:spcAft>
              <a:buNone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09181" y="2395480"/>
            <a:ext cx="96798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Arial" panose="020B0604020202020204" pitchFamily="34" charset="0"/>
                <a:cs typeface="Arial" panose="020B0604020202020204" pitchFamily="34" charset="0"/>
              </a:rPr>
              <a:t>A. Author1, A. Author2, A. Author3, Arial / Bold / 16p</a:t>
            </a:r>
            <a:br>
              <a:rPr lang="en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</a:t>
            </a:r>
            <a:r>
              <a:rPr lang="en" sz="16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Univeristy</a:t>
            </a:r>
            <a:r>
              <a:rPr lang="en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Company, Address, Country, e-mail…. Arial / Italic / 16</a:t>
            </a:r>
            <a:endParaRPr sz="16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95114" y="7018437"/>
            <a:ext cx="9639300" cy="75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	 	 	</a:t>
            </a:r>
            <a:endParaRPr sz="11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and texts: Arial / 14 p (Please, remove all this text when you enter your texts and images).</a:t>
            </a:r>
            <a:endParaRPr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images and texts cannot exceed the limits of this box.</a:t>
            </a:r>
            <a:endParaRPr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Weaving Europ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Weaving Europe" id="{DD745880-8A89-B64B-8004-D5C5BCD8AD9C}" vid="{A04D5858-96A3-ED46-993C-65323EF4F155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162</Words>
  <Application>Microsoft Macintosh PowerPoint</Application>
  <PresentationFormat>Personalizado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Glacial Indifference</vt:lpstr>
      <vt:lpstr>Tema Weaving Europe</vt:lpstr>
      <vt:lpstr>Poster TITLE (Arial / Bold / 26p)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 (Arial / Bold / 26p)</dc:title>
  <cp:lastModifiedBy>Maria.Mar.Gaitan@uv.es</cp:lastModifiedBy>
  <cp:revision>14</cp:revision>
  <dcterms:modified xsi:type="dcterms:W3CDTF">2020-07-29T08:52:45Z</dcterms:modified>
</cp:coreProperties>
</file>